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5" r:id="rId1"/>
  </p:sldMasterIdLst>
  <p:notesMasterIdLst>
    <p:notesMasterId r:id="rId75"/>
  </p:notesMasterIdLst>
  <p:handoutMasterIdLst>
    <p:handoutMasterId r:id="rId76"/>
  </p:handoutMasterIdLst>
  <p:sldIdLst>
    <p:sldId id="443" r:id="rId2"/>
    <p:sldId id="371" r:id="rId3"/>
    <p:sldId id="372" r:id="rId4"/>
    <p:sldId id="373" r:id="rId5"/>
    <p:sldId id="374" r:id="rId6"/>
    <p:sldId id="375" r:id="rId7"/>
    <p:sldId id="376" r:id="rId8"/>
    <p:sldId id="377" r:id="rId9"/>
    <p:sldId id="428" r:id="rId10"/>
    <p:sldId id="430" r:id="rId11"/>
    <p:sldId id="435" r:id="rId12"/>
    <p:sldId id="432" r:id="rId13"/>
    <p:sldId id="433" r:id="rId14"/>
    <p:sldId id="444" r:id="rId15"/>
    <p:sldId id="436" r:id="rId16"/>
    <p:sldId id="437" r:id="rId17"/>
    <p:sldId id="438" r:id="rId18"/>
    <p:sldId id="439" r:id="rId19"/>
    <p:sldId id="440" r:id="rId20"/>
    <p:sldId id="441" r:id="rId21"/>
    <p:sldId id="378" r:id="rId22"/>
    <p:sldId id="380" r:id="rId23"/>
    <p:sldId id="381" r:id="rId24"/>
    <p:sldId id="382" r:id="rId25"/>
    <p:sldId id="383" r:id="rId26"/>
    <p:sldId id="385" r:id="rId27"/>
    <p:sldId id="425" r:id="rId28"/>
    <p:sldId id="426" r:id="rId29"/>
    <p:sldId id="364" r:id="rId30"/>
    <p:sldId id="362" r:id="rId31"/>
    <p:sldId id="366" r:id="rId32"/>
    <p:sldId id="365" r:id="rId33"/>
    <p:sldId id="367" r:id="rId34"/>
    <p:sldId id="368" r:id="rId35"/>
    <p:sldId id="388" r:id="rId36"/>
    <p:sldId id="386" r:id="rId37"/>
    <p:sldId id="390" r:id="rId38"/>
    <p:sldId id="389" r:id="rId39"/>
    <p:sldId id="391" r:id="rId40"/>
    <p:sldId id="392" r:id="rId41"/>
    <p:sldId id="393" r:id="rId42"/>
    <p:sldId id="394" r:id="rId43"/>
    <p:sldId id="396" r:id="rId44"/>
    <p:sldId id="395" r:id="rId45"/>
    <p:sldId id="421" r:id="rId46"/>
    <p:sldId id="397" r:id="rId47"/>
    <p:sldId id="398" r:id="rId48"/>
    <p:sldId id="448" r:id="rId49"/>
    <p:sldId id="445" r:id="rId50"/>
    <p:sldId id="404" r:id="rId51"/>
    <p:sldId id="401" r:id="rId52"/>
    <p:sldId id="446" r:id="rId53"/>
    <p:sldId id="447" r:id="rId54"/>
    <p:sldId id="405" r:id="rId55"/>
    <p:sldId id="406" r:id="rId56"/>
    <p:sldId id="408" r:id="rId57"/>
    <p:sldId id="407" r:id="rId58"/>
    <p:sldId id="409" r:id="rId59"/>
    <p:sldId id="410" r:id="rId60"/>
    <p:sldId id="411" r:id="rId61"/>
    <p:sldId id="412" r:id="rId62"/>
    <p:sldId id="413" r:id="rId63"/>
    <p:sldId id="414" r:id="rId64"/>
    <p:sldId id="415" r:id="rId65"/>
    <p:sldId id="416" r:id="rId66"/>
    <p:sldId id="419" r:id="rId67"/>
    <p:sldId id="450" r:id="rId68"/>
    <p:sldId id="417" r:id="rId69"/>
    <p:sldId id="418" r:id="rId70"/>
    <p:sldId id="422" r:id="rId71"/>
    <p:sldId id="423" r:id="rId72"/>
    <p:sldId id="424" r:id="rId73"/>
    <p:sldId id="449" r:id="rId74"/>
  </p:sldIdLst>
  <p:sldSz cx="10693400" cy="7561263"/>
  <p:notesSz cx="6858000" cy="9144000"/>
  <p:defaultTextStyle>
    <a:defPPr>
      <a:defRPr lang="el-GR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48" userDrawn="1">
          <p15:clr>
            <a:srgbClr val="A4A3A4"/>
          </p15:clr>
        </p15:guide>
        <p15:guide id="2" pos="3369" userDrawn="1">
          <p15:clr>
            <a:srgbClr val="A4A3A4"/>
          </p15:clr>
        </p15:guide>
        <p15:guide id="3" pos="3368" userDrawn="1">
          <p15:clr>
            <a:srgbClr val="A4A3A4"/>
          </p15:clr>
        </p15:guide>
        <p15:guide id="4" pos="4820" userDrawn="1">
          <p15:clr>
            <a:srgbClr val="A4A3A4"/>
          </p15:clr>
        </p15:guide>
        <p15:guide id="5" orient="horz" pos="749" userDrawn="1">
          <p15:clr>
            <a:srgbClr val="A4A3A4"/>
          </p15:clr>
        </p15:guide>
        <p15:guide id="6" orient="horz" pos="3833" userDrawn="1">
          <p15:clr>
            <a:srgbClr val="A4A3A4"/>
          </p15:clr>
        </p15:guide>
        <p15:guide id="7" orient="horz" pos="44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5193"/>
    <a:srgbClr val="105191"/>
    <a:srgbClr val="105192"/>
    <a:srgbClr val="0E4F91"/>
    <a:srgbClr val="D6D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4630" autoAdjust="0"/>
  </p:normalViewPr>
  <p:slideViewPr>
    <p:cSldViewPr>
      <p:cViewPr varScale="1">
        <p:scale>
          <a:sx n="76" d="100"/>
          <a:sy n="76" d="100"/>
        </p:scale>
        <p:origin x="1320" y="90"/>
      </p:cViewPr>
      <p:guideLst>
        <p:guide orient="horz" pos="1248"/>
        <p:guide pos="3369"/>
        <p:guide pos="3368"/>
        <p:guide pos="4820"/>
        <p:guide orient="horz" pos="749"/>
        <p:guide orient="horz" pos="3833"/>
        <p:guide orient="horz" pos="44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322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79144-4A8B-403A-997E-364877D209BA}" type="datetimeFigureOut">
              <a:rPr lang="el-GR" smtClean="0"/>
              <a:t>3/3/2016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94BF4-2E01-4F60-A227-9D4F49BC7B7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30666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DF52F-2D02-4965-B758-7F92AC9A17E7}" type="datetimeFigureOut">
              <a:rPr lang="el-GR" smtClean="0"/>
              <a:t>3/3/2016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3308A-86F0-4123-8EA0-BABAF1BB573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55100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6675" y="1237457"/>
            <a:ext cx="8020050" cy="2632440"/>
          </a:xfrm>
        </p:spPr>
        <p:txBody>
          <a:bodyPr anchor="b"/>
          <a:lstStyle>
            <a:lvl1pPr algn="ctr">
              <a:defRPr sz="5263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675" y="3971414"/>
            <a:ext cx="8020050" cy="1825554"/>
          </a:xfrm>
        </p:spPr>
        <p:txBody>
          <a:bodyPr/>
          <a:lstStyle>
            <a:lvl1pPr marL="0" indent="0" algn="ctr">
              <a:buNone/>
              <a:defRPr sz="2105"/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  <a:lvl6pPr marL="2005051" indent="0" algn="ctr">
              <a:buNone/>
              <a:defRPr sz="1403"/>
            </a:lvl6pPr>
            <a:lvl7pPr marL="2406061" indent="0" algn="ctr">
              <a:buNone/>
              <a:defRPr sz="1403"/>
            </a:lvl7pPr>
            <a:lvl8pPr marL="2807071" indent="0" algn="ctr">
              <a:buNone/>
              <a:defRPr sz="1403"/>
            </a:lvl8pPr>
            <a:lvl9pPr marL="3208081" indent="0" algn="ctr">
              <a:buNone/>
              <a:defRPr sz="1403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3BD89-E849-4D5E-91FF-15888C099C9E}" type="datetime1">
              <a:rPr lang="el-GR" smtClean="0"/>
              <a:t>3/3/2016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4859755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3BD89-E849-4D5E-91FF-15888C099C9E}" type="datetime1">
              <a:rPr lang="el-GR" smtClean="0"/>
              <a:t>3/3/2016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0046257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2465" y="402567"/>
            <a:ext cx="2305764" cy="64078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171" y="402567"/>
            <a:ext cx="6783626" cy="6407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3BD89-E849-4D5E-91FF-15888C099C9E}" type="datetime1">
              <a:rPr lang="el-GR" smtClean="0"/>
              <a:t>3/3/2016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3866259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3BD89-E849-4D5E-91FF-15888C099C9E}" type="datetime1">
              <a:rPr lang="el-GR" smtClean="0"/>
              <a:t>3/3/2016</a:t>
            </a:fld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16177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3BD89-E849-4D5E-91FF-15888C099C9E}" type="datetime1">
              <a:rPr lang="el-GR" smtClean="0"/>
              <a:t>3/3/2016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7954845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602" y="1885066"/>
            <a:ext cx="9223058" cy="3145275"/>
          </a:xfrm>
        </p:spPr>
        <p:txBody>
          <a:bodyPr anchor="b"/>
          <a:lstStyle>
            <a:lvl1pPr>
              <a:defRPr sz="5263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602" y="5060096"/>
            <a:ext cx="9223058" cy="1654026"/>
          </a:xfrm>
        </p:spPr>
        <p:txBody>
          <a:bodyPr/>
          <a:lstStyle>
            <a:lvl1pPr marL="0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1pPr>
            <a:lvl2pPr marL="401010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2pPr>
            <a:lvl3pPr marL="802020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203030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4040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505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606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707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808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3BD89-E849-4D5E-91FF-15888C099C9E}" type="datetime1">
              <a:rPr lang="el-GR" smtClean="0"/>
              <a:t>3/3/2016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1393552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171" y="2012836"/>
            <a:ext cx="4544695" cy="4797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3534" y="2012836"/>
            <a:ext cx="4544695" cy="4797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3BD89-E849-4D5E-91FF-15888C099C9E}" type="datetime1">
              <a:rPr lang="el-GR" smtClean="0"/>
              <a:t>3/3/2016</a:t>
            </a:fld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7244691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564" y="402568"/>
            <a:ext cx="9223058" cy="146149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565" y="1853560"/>
            <a:ext cx="4523809" cy="908401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1010" indent="0">
              <a:buNone/>
              <a:defRPr sz="1754" b="1"/>
            </a:lvl2pPr>
            <a:lvl3pPr marL="802020" indent="0">
              <a:buNone/>
              <a:defRPr sz="1579" b="1"/>
            </a:lvl3pPr>
            <a:lvl4pPr marL="1203030" indent="0">
              <a:buNone/>
              <a:defRPr sz="1403" b="1"/>
            </a:lvl4pPr>
            <a:lvl5pPr marL="1604040" indent="0">
              <a:buNone/>
              <a:defRPr sz="1403" b="1"/>
            </a:lvl5pPr>
            <a:lvl6pPr marL="2005051" indent="0">
              <a:buNone/>
              <a:defRPr sz="1403" b="1"/>
            </a:lvl6pPr>
            <a:lvl7pPr marL="2406061" indent="0">
              <a:buNone/>
              <a:defRPr sz="1403" b="1"/>
            </a:lvl7pPr>
            <a:lvl8pPr marL="2807071" indent="0">
              <a:buNone/>
              <a:defRPr sz="1403" b="1"/>
            </a:lvl8pPr>
            <a:lvl9pPr marL="3208081" indent="0">
              <a:buNone/>
              <a:defRPr sz="140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565" y="2761961"/>
            <a:ext cx="4523809" cy="40624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3534" y="1853560"/>
            <a:ext cx="4546088" cy="908401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1010" indent="0">
              <a:buNone/>
              <a:defRPr sz="1754" b="1"/>
            </a:lvl2pPr>
            <a:lvl3pPr marL="802020" indent="0">
              <a:buNone/>
              <a:defRPr sz="1579" b="1"/>
            </a:lvl3pPr>
            <a:lvl4pPr marL="1203030" indent="0">
              <a:buNone/>
              <a:defRPr sz="1403" b="1"/>
            </a:lvl4pPr>
            <a:lvl5pPr marL="1604040" indent="0">
              <a:buNone/>
              <a:defRPr sz="1403" b="1"/>
            </a:lvl5pPr>
            <a:lvl6pPr marL="2005051" indent="0">
              <a:buNone/>
              <a:defRPr sz="1403" b="1"/>
            </a:lvl6pPr>
            <a:lvl7pPr marL="2406061" indent="0">
              <a:buNone/>
              <a:defRPr sz="1403" b="1"/>
            </a:lvl7pPr>
            <a:lvl8pPr marL="2807071" indent="0">
              <a:buNone/>
              <a:defRPr sz="1403" b="1"/>
            </a:lvl8pPr>
            <a:lvl9pPr marL="3208081" indent="0">
              <a:buNone/>
              <a:defRPr sz="140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3534" y="2761961"/>
            <a:ext cx="4546088" cy="40624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3BD89-E849-4D5E-91FF-15888C099C9E}" type="datetime1">
              <a:rPr lang="el-GR" smtClean="0"/>
              <a:t>3/3/2016</a:t>
            </a:fld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190796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3BD89-E849-4D5E-91FF-15888C099C9E}" type="datetime1">
              <a:rPr lang="el-GR" smtClean="0"/>
              <a:t>3/3/2016</a:t>
            </a:fld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7192842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3BD89-E849-4D5E-91FF-15888C099C9E}" type="datetime1">
              <a:rPr lang="el-GR" smtClean="0"/>
              <a:t>3/3/2016</a:t>
            </a:fld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38432741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564" y="504084"/>
            <a:ext cx="3448900" cy="1764295"/>
          </a:xfrm>
        </p:spPr>
        <p:txBody>
          <a:bodyPr anchor="b"/>
          <a:lstStyle>
            <a:lvl1pPr>
              <a:defRPr sz="2807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6088" y="1088682"/>
            <a:ext cx="5413534" cy="5373398"/>
          </a:xfrm>
        </p:spPr>
        <p:txBody>
          <a:bodyPr/>
          <a:lstStyle>
            <a:lvl1pPr>
              <a:defRPr sz="2807"/>
            </a:lvl1pPr>
            <a:lvl2pPr>
              <a:defRPr sz="2456"/>
            </a:lvl2pPr>
            <a:lvl3pPr>
              <a:defRPr sz="2105"/>
            </a:lvl3pPr>
            <a:lvl4pPr>
              <a:defRPr sz="1754"/>
            </a:lvl4pPr>
            <a:lvl5pPr>
              <a:defRPr sz="1754"/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564" y="2268379"/>
            <a:ext cx="3448900" cy="4202453"/>
          </a:xfrm>
        </p:spPr>
        <p:txBody>
          <a:bodyPr/>
          <a:lstStyle>
            <a:lvl1pPr marL="0" indent="0">
              <a:buNone/>
              <a:defRPr sz="1403"/>
            </a:lvl1pPr>
            <a:lvl2pPr marL="401010" indent="0">
              <a:buNone/>
              <a:defRPr sz="1228"/>
            </a:lvl2pPr>
            <a:lvl3pPr marL="802020" indent="0">
              <a:buNone/>
              <a:defRPr sz="1053"/>
            </a:lvl3pPr>
            <a:lvl4pPr marL="1203030" indent="0">
              <a:buNone/>
              <a:defRPr sz="877"/>
            </a:lvl4pPr>
            <a:lvl5pPr marL="1604040" indent="0">
              <a:buNone/>
              <a:defRPr sz="877"/>
            </a:lvl5pPr>
            <a:lvl6pPr marL="2005051" indent="0">
              <a:buNone/>
              <a:defRPr sz="877"/>
            </a:lvl6pPr>
            <a:lvl7pPr marL="2406061" indent="0">
              <a:buNone/>
              <a:defRPr sz="877"/>
            </a:lvl7pPr>
            <a:lvl8pPr marL="2807071" indent="0">
              <a:buNone/>
              <a:defRPr sz="877"/>
            </a:lvl8pPr>
            <a:lvl9pPr marL="3208081" indent="0">
              <a:buNone/>
              <a:defRPr sz="87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3BD89-E849-4D5E-91FF-15888C099C9E}" type="datetime1">
              <a:rPr lang="el-GR" smtClean="0"/>
              <a:t>3/3/2016</a:t>
            </a:fld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2237613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564" y="504084"/>
            <a:ext cx="3448900" cy="1764295"/>
          </a:xfrm>
        </p:spPr>
        <p:txBody>
          <a:bodyPr anchor="b"/>
          <a:lstStyle>
            <a:lvl1pPr>
              <a:defRPr sz="2807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6088" y="1088682"/>
            <a:ext cx="5413534" cy="5373398"/>
          </a:xfrm>
        </p:spPr>
        <p:txBody>
          <a:bodyPr/>
          <a:lstStyle>
            <a:lvl1pPr marL="0" indent="0">
              <a:buNone/>
              <a:defRPr sz="2807"/>
            </a:lvl1pPr>
            <a:lvl2pPr marL="401010" indent="0">
              <a:buNone/>
              <a:defRPr sz="2456"/>
            </a:lvl2pPr>
            <a:lvl3pPr marL="802020" indent="0">
              <a:buNone/>
              <a:defRPr sz="2105"/>
            </a:lvl3pPr>
            <a:lvl4pPr marL="1203030" indent="0">
              <a:buNone/>
              <a:defRPr sz="1754"/>
            </a:lvl4pPr>
            <a:lvl5pPr marL="1604040" indent="0">
              <a:buNone/>
              <a:defRPr sz="1754"/>
            </a:lvl5pPr>
            <a:lvl6pPr marL="2005051" indent="0">
              <a:buNone/>
              <a:defRPr sz="1754"/>
            </a:lvl6pPr>
            <a:lvl7pPr marL="2406061" indent="0">
              <a:buNone/>
              <a:defRPr sz="1754"/>
            </a:lvl7pPr>
            <a:lvl8pPr marL="2807071" indent="0">
              <a:buNone/>
              <a:defRPr sz="1754"/>
            </a:lvl8pPr>
            <a:lvl9pPr marL="3208081" indent="0">
              <a:buNone/>
              <a:defRPr sz="1754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564" y="2268379"/>
            <a:ext cx="3448900" cy="4202453"/>
          </a:xfrm>
        </p:spPr>
        <p:txBody>
          <a:bodyPr/>
          <a:lstStyle>
            <a:lvl1pPr marL="0" indent="0">
              <a:buNone/>
              <a:defRPr sz="1403"/>
            </a:lvl1pPr>
            <a:lvl2pPr marL="401010" indent="0">
              <a:buNone/>
              <a:defRPr sz="1228"/>
            </a:lvl2pPr>
            <a:lvl3pPr marL="802020" indent="0">
              <a:buNone/>
              <a:defRPr sz="1053"/>
            </a:lvl3pPr>
            <a:lvl4pPr marL="1203030" indent="0">
              <a:buNone/>
              <a:defRPr sz="877"/>
            </a:lvl4pPr>
            <a:lvl5pPr marL="1604040" indent="0">
              <a:buNone/>
              <a:defRPr sz="877"/>
            </a:lvl5pPr>
            <a:lvl6pPr marL="2005051" indent="0">
              <a:buNone/>
              <a:defRPr sz="877"/>
            </a:lvl6pPr>
            <a:lvl7pPr marL="2406061" indent="0">
              <a:buNone/>
              <a:defRPr sz="877"/>
            </a:lvl7pPr>
            <a:lvl8pPr marL="2807071" indent="0">
              <a:buNone/>
              <a:defRPr sz="877"/>
            </a:lvl8pPr>
            <a:lvl9pPr marL="3208081" indent="0">
              <a:buNone/>
              <a:defRPr sz="87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3BD89-E849-4D5E-91FF-15888C099C9E}" type="datetime1">
              <a:rPr lang="el-GR" smtClean="0"/>
              <a:t>3/3/2016</a:t>
            </a:fld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1904975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171" y="402568"/>
            <a:ext cx="9223058" cy="1461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171" y="2012836"/>
            <a:ext cx="9223058" cy="4797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171" y="7008171"/>
            <a:ext cx="2406015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3BD89-E849-4D5E-91FF-15888C099C9E}" type="datetime1">
              <a:rPr lang="el-GR" smtClean="0"/>
              <a:t>3/3/2016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2189" y="7008171"/>
            <a:ext cx="3609023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2214" y="7008171"/>
            <a:ext cx="2406015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3439-851E-44AD-84B1-B6BFC3D0C743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04552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hf hdr="0" ftr="0" dt="0"/>
  <p:txStyles>
    <p:titleStyle>
      <a:lvl1pPr algn="l" defTabSz="802020" rtl="0" eaLnBrk="1" latinLnBrk="0" hangingPunct="1">
        <a:lnSpc>
          <a:spcPct val="90000"/>
        </a:lnSpc>
        <a:spcBef>
          <a:spcPct val="0"/>
        </a:spcBef>
        <a:buNone/>
        <a:defRPr sz="3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505" indent="-200505" algn="l" defTabSz="802020" rtl="0" eaLnBrk="1" latinLnBrk="0" hangingPunct="1">
        <a:lnSpc>
          <a:spcPct val="90000"/>
        </a:lnSpc>
        <a:spcBef>
          <a:spcPts val="877"/>
        </a:spcBef>
        <a:buFont typeface="Arial" panose="020B0604020202020204" pitchFamily="34" charset="0"/>
        <a:buChar char="•"/>
        <a:defRPr sz="2456" kern="1200">
          <a:solidFill>
            <a:schemeClr val="tx1"/>
          </a:solidFill>
          <a:latin typeface="+mn-lt"/>
          <a:ea typeface="+mn-ea"/>
          <a:cs typeface="+mn-cs"/>
        </a:defRPr>
      </a:lvl1pPr>
      <a:lvl2pPr marL="601515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02525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403535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80454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20555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656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757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858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101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202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303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404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505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606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707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808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1</a:t>
            </a:fld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7639796" y="1692399"/>
            <a:ext cx="3118172" cy="43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MONTH 06-23 2016</a:t>
            </a:r>
            <a:endParaRPr lang="el-GR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" y="1617776"/>
            <a:ext cx="525817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35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XXXXXXXXXXXXXX</a:t>
            </a:r>
            <a:endParaRPr lang="el-GR" sz="35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2124" y="1005389"/>
            <a:ext cx="504056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PROPOSAL</a:t>
            </a:r>
            <a:endParaRPr lang="el-GR" sz="5500" dirty="0"/>
          </a:p>
        </p:txBody>
      </p:sp>
      <p:sp>
        <p:nvSpPr>
          <p:cNvPr id="9" name="TextBox 8"/>
          <p:cNvSpPr txBox="1"/>
          <p:nvPr/>
        </p:nvSpPr>
        <p:spPr>
          <a:xfrm>
            <a:off x="7938988" y="6084889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i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nsert client logo</a:t>
            </a:r>
            <a:endParaRPr lang="el-GR" sz="2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Explosion 2 9"/>
          <p:cNvSpPr/>
          <p:nvPr/>
        </p:nvSpPr>
        <p:spPr>
          <a:xfrm>
            <a:off x="9667180" y="108223"/>
            <a:ext cx="1026220" cy="576063"/>
          </a:xfrm>
          <a:prstGeom prst="irregularSeal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new</a:t>
            </a:r>
            <a:endParaRPr lang="el-GR" sz="1100" dirty="0"/>
          </a:p>
        </p:txBody>
      </p:sp>
    </p:spTree>
    <p:extLst>
      <p:ext uri="{BB962C8B-B14F-4D97-AF65-F5344CB8AC3E}">
        <p14:creationId xmlns:p14="http://schemas.microsoft.com/office/powerpoint/2010/main" val="3692971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10</a:t>
            </a:fld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11</a:t>
            </a:fld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1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12</a:t>
            </a:fld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4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13</a:t>
            </a:fld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2892" cy="755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0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14</a:t>
            </a:fld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9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15</a:t>
            </a:fld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16</a:t>
            </a:fld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2892" cy="755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6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17</a:t>
            </a:fld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7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18</a:t>
            </a:fld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0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19</a:t>
            </a:fld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4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2892" cy="75593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116" y="828303"/>
            <a:ext cx="93610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PROPOSAL </a:t>
            </a:r>
          </a:p>
          <a:p>
            <a:r>
              <a:rPr lang="en-US" sz="35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BRANDING</a:t>
            </a:r>
            <a:endParaRPr lang="el-GR" sz="35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70943" y="1011608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105193"/>
                </a:solidFill>
                <a:latin typeface="Century Gothic" panose="020B0502020202020204" pitchFamily="34" charset="0"/>
              </a:rPr>
              <a:t>GREECE</a:t>
            </a:r>
            <a:endParaRPr lang="el-GR" sz="2800" dirty="0">
              <a:solidFill>
                <a:srgbClr val="105193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9128" y="1548383"/>
            <a:ext cx="3118172" cy="43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SEPTEMBER 6-23 2016</a:t>
            </a:r>
            <a:endParaRPr lang="el-GR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41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20</a:t>
            </a:fld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7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2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0"/>
            <a:ext cx="10693958" cy="75601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94572" y="1908423"/>
            <a:ext cx="74921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rgbClr val="105193"/>
                </a:solidFill>
                <a:latin typeface="Century Gothic" panose="020B0502020202020204" pitchFamily="34" charset="0"/>
              </a:rPr>
              <a:t>ACCOMMODATION  </a:t>
            </a:r>
          </a:p>
          <a:p>
            <a:endParaRPr lang="en-US" sz="2000" u="sng" dirty="0" smtClean="0">
              <a:solidFill>
                <a:srgbClr val="105193"/>
              </a:solidFill>
              <a:latin typeface="Century Gothic" panose="020B0502020202020204" pitchFamily="34" charset="0"/>
            </a:endParaRPr>
          </a:p>
          <a:p>
            <a:r>
              <a:rPr lang="en-US" sz="2000" u="sng" dirty="0" smtClean="0">
                <a:solidFill>
                  <a:srgbClr val="105193"/>
                </a:solidFill>
                <a:latin typeface="Century Gothic" panose="020B0502020202020204" pitchFamily="34" charset="0"/>
              </a:rPr>
              <a:t>RESTAURANTS  </a:t>
            </a:r>
            <a:r>
              <a:rPr lang="en-US" sz="2000" dirty="0" smtClean="0">
                <a:solidFill>
                  <a:srgbClr val="105193"/>
                </a:solidFill>
                <a:latin typeface="Century Gothic" panose="020B0502020202020204" pitchFamily="34" charset="0"/>
              </a:rPr>
              <a:t>           </a:t>
            </a:r>
          </a:p>
          <a:p>
            <a:endParaRPr lang="en-US" sz="2000" dirty="0">
              <a:solidFill>
                <a:srgbClr val="105193"/>
              </a:solidFill>
              <a:latin typeface="Century Gothic" panose="020B0502020202020204" pitchFamily="34" charset="0"/>
            </a:endParaRPr>
          </a:p>
          <a:p>
            <a:r>
              <a:rPr lang="en-US" sz="2000" u="sng" dirty="0" smtClean="0">
                <a:solidFill>
                  <a:srgbClr val="105193"/>
                </a:solidFill>
                <a:latin typeface="Century Gothic" panose="020B0502020202020204" pitchFamily="34" charset="0"/>
              </a:rPr>
              <a:t>VENUES  </a:t>
            </a:r>
            <a:r>
              <a:rPr lang="en-US" sz="2000" dirty="0" smtClean="0">
                <a:solidFill>
                  <a:srgbClr val="105193"/>
                </a:solidFill>
                <a:latin typeface="Century Gothic" panose="020B0502020202020204" pitchFamily="34" charset="0"/>
              </a:rPr>
              <a:t>      </a:t>
            </a:r>
          </a:p>
          <a:p>
            <a:endParaRPr lang="en-US" sz="2000" dirty="0">
              <a:solidFill>
                <a:srgbClr val="105193"/>
              </a:solidFill>
              <a:latin typeface="Century Gothic" panose="020B0502020202020204" pitchFamily="34" charset="0"/>
            </a:endParaRPr>
          </a:p>
          <a:p>
            <a:r>
              <a:rPr lang="en-US" sz="2000" u="sng" dirty="0" smtClean="0">
                <a:solidFill>
                  <a:srgbClr val="105193"/>
                </a:solidFill>
                <a:latin typeface="Century Gothic" panose="020B0502020202020204" pitchFamily="34" charset="0"/>
              </a:rPr>
              <a:t>TRANSPORTATION</a:t>
            </a:r>
          </a:p>
          <a:p>
            <a:endParaRPr lang="en-US" sz="2000" u="sng" dirty="0" smtClean="0">
              <a:solidFill>
                <a:srgbClr val="105193"/>
              </a:solidFill>
              <a:latin typeface="Century Gothic" panose="020B0502020202020204" pitchFamily="34" charset="0"/>
            </a:endParaRPr>
          </a:p>
          <a:p>
            <a:r>
              <a:rPr lang="en-US" sz="2000" u="sng" dirty="0" smtClean="0">
                <a:solidFill>
                  <a:srgbClr val="105193"/>
                </a:solidFill>
                <a:latin typeface="Century Gothic" panose="020B0502020202020204" pitchFamily="34" charset="0"/>
              </a:rPr>
              <a:t>AUDIOVISUAL   </a:t>
            </a:r>
            <a:r>
              <a:rPr lang="en-US" sz="2000" dirty="0" smtClean="0">
                <a:solidFill>
                  <a:srgbClr val="105193"/>
                </a:solidFill>
              </a:rPr>
              <a:t> </a:t>
            </a:r>
          </a:p>
          <a:p>
            <a:endParaRPr lang="en-US" sz="2000" dirty="0">
              <a:solidFill>
                <a:srgbClr val="105193"/>
              </a:solidFill>
            </a:endParaRPr>
          </a:p>
          <a:p>
            <a:r>
              <a:rPr lang="en-US" sz="2000" u="sng" dirty="0">
                <a:solidFill>
                  <a:srgbClr val="105193"/>
                </a:solidFill>
                <a:latin typeface="Century Gothic" panose="020B0502020202020204" pitchFamily="34" charset="0"/>
              </a:rPr>
              <a:t>BRANDING  </a:t>
            </a:r>
            <a:r>
              <a:rPr lang="en-US" sz="2000" dirty="0" smtClean="0">
                <a:solidFill>
                  <a:srgbClr val="105193"/>
                </a:solidFill>
              </a:rPr>
              <a:t>         </a:t>
            </a:r>
          </a:p>
          <a:p>
            <a:r>
              <a:rPr lang="en-US" sz="2000" dirty="0" smtClean="0">
                <a:solidFill>
                  <a:srgbClr val="105193"/>
                </a:solidFill>
              </a:rPr>
              <a:t> </a:t>
            </a:r>
            <a:endParaRPr lang="el-GR" sz="2000" dirty="0">
              <a:solidFill>
                <a:srgbClr val="105193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36031" y="1782919"/>
            <a:ext cx="758541" cy="43396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Century Gothic" panose="020B0502020202020204" pitchFamily="34" charset="0"/>
              </a:rPr>
              <a:t>08</a:t>
            </a:r>
          </a:p>
          <a:p>
            <a:pPr algn="ctr"/>
            <a:r>
              <a:rPr lang="en-US" sz="4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Century Gothic" panose="020B0502020202020204" pitchFamily="34" charset="0"/>
              </a:rPr>
              <a:t>10</a:t>
            </a:r>
          </a:p>
          <a:p>
            <a:pPr algn="ctr"/>
            <a:r>
              <a:rPr lang="en-US" sz="4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Century Gothic" panose="020B0502020202020204" pitchFamily="34" charset="0"/>
              </a:rPr>
              <a:t>16</a:t>
            </a:r>
          </a:p>
          <a:p>
            <a:pPr algn="ctr"/>
            <a:r>
              <a:rPr lang="en-US" sz="4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Century Gothic" panose="020B0502020202020204" pitchFamily="34" charset="0"/>
              </a:rPr>
              <a:t>20</a:t>
            </a:r>
          </a:p>
          <a:p>
            <a:pPr algn="ctr"/>
            <a:r>
              <a:rPr lang="en-US" sz="40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Century Gothic" panose="020B0502020202020204" pitchFamily="34" charset="0"/>
              </a:rPr>
              <a:t>24</a:t>
            </a:r>
          </a:p>
          <a:p>
            <a:pPr algn="ctr"/>
            <a:r>
              <a:rPr lang="en-US" sz="40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Century Gothic" panose="020B0502020202020204" pitchFamily="34" charset="0"/>
              </a:rPr>
              <a:t>28</a:t>
            </a:r>
            <a:endParaRPr lang="en-US" sz="40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Century Gothic" panose="020B0502020202020204" pitchFamily="34" charset="0"/>
            </a:endParaRPr>
          </a:p>
          <a:p>
            <a:pPr algn="ctr"/>
            <a:endParaRPr lang="en-US" sz="36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97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23</a:t>
            </a:fld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0"/>
            <a:ext cx="10693958" cy="75601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8148" y="1620391"/>
            <a:ext cx="752129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solidFill>
                  <a:srgbClr val="10519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08</a:t>
            </a:r>
            <a:endParaRPr lang="en-US" sz="4000" b="0" cap="none" spc="0" dirty="0">
              <a:ln w="0"/>
              <a:solidFill>
                <a:srgbClr val="10519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en-US" sz="4000" b="0" cap="none" spc="0" dirty="0">
                <a:ln w="0"/>
                <a:solidFill>
                  <a:srgbClr val="10519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10</a:t>
            </a:r>
          </a:p>
          <a:p>
            <a:pPr algn="ctr"/>
            <a:r>
              <a:rPr lang="en-US" sz="4000" b="0" cap="none" spc="0" dirty="0" smtClean="0">
                <a:ln w="0"/>
                <a:solidFill>
                  <a:srgbClr val="10519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16</a:t>
            </a:r>
            <a:endParaRPr lang="en-US" sz="4000" b="0" cap="none" spc="0" dirty="0">
              <a:ln w="0"/>
              <a:solidFill>
                <a:srgbClr val="10519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en-US" sz="4000" b="0" cap="none" spc="0" dirty="0">
                <a:ln w="0"/>
                <a:solidFill>
                  <a:srgbClr val="10519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20</a:t>
            </a:r>
          </a:p>
          <a:p>
            <a:pPr algn="ctr"/>
            <a:r>
              <a:rPr lang="en-US" sz="4000" b="0" cap="none" spc="0" dirty="0" smtClean="0">
                <a:ln w="0"/>
                <a:solidFill>
                  <a:srgbClr val="10519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24</a:t>
            </a:r>
          </a:p>
          <a:p>
            <a:pPr algn="ctr"/>
            <a:r>
              <a:rPr lang="en-US" sz="4000" b="0" cap="none" spc="0" dirty="0" smtClean="0">
                <a:ln w="0"/>
                <a:solidFill>
                  <a:srgbClr val="10519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28</a:t>
            </a:r>
          </a:p>
          <a:p>
            <a:pPr algn="ctr"/>
            <a:r>
              <a:rPr lang="en-US" sz="4000" dirty="0" smtClean="0">
                <a:ln w="0"/>
                <a:solidFill>
                  <a:srgbClr val="10519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30</a:t>
            </a:r>
            <a:endParaRPr lang="el-GR" sz="4800" b="0" cap="none" spc="0" dirty="0">
              <a:ln w="0"/>
              <a:solidFill>
                <a:srgbClr val="10519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54259" y="1779802"/>
            <a:ext cx="74921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rgbClr val="105193"/>
                </a:solidFill>
                <a:latin typeface="Century Gothic" panose="020B0502020202020204" pitchFamily="34" charset="0"/>
              </a:rPr>
              <a:t>ACCOMMODATION  </a:t>
            </a:r>
          </a:p>
          <a:p>
            <a:endParaRPr lang="en-US" sz="2000" u="sng" dirty="0" smtClean="0">
              <a:solidFill>
                <a:srgbClr val="105193"/>
              </a:solidFill>
              <a:latin typeface="Century Gothic" panose="020B0502020202020204" pitchFamily="34" charset="0"/>
            </a:endParaRPr>
          </a:p>
          <a:p>
            <a:r>
              <a:rPr lang="en-US" sz="2000" u="sng" dirty="0" smtClean="0">
                <a:solidFill>
                  <a:srgbClr val="105193"/>
                </a:solidFill>
                <a:latin typeface="Century Gothic" panose="020B0502020202020204" pitchFamily="34" charset="0"/>
              </a:rPr>
              <a:t>RESTAURANTS  </a:t>
            </a:r>
            <a:r>
              <a:rPr lang="en-US" sz="2000" dirty="0" smtClean="0">
                <a:solidFill>
                  <a:srgbClr val="105193"/>
                </a:solidFill>
                <a:latin typeface="Century Gothic" panose="020B0502020202020204" pitchFamily="34" charset="0"/>
              </a:rPr>
              <a:t>           </a:t>
            </a:r>
          </a:p>
          <a:p>
            <a:endParaRPr lang="en-US" sz="2000" dirty="0">
              <a:solidFill>
                <a:srgbClr val="105193"/>
              </a:solidFill>
              <a:latin typeface="Century Gothic" panose="020B0502020202020204" pitchFamily="34" charset="0"/>
            </a:endParaRPr>
          </a:p>
          <a:p>
            <a:r>
              <a:rPr lang="en-US" sz="2000" u="sng" dirty="0" smtClean="0">
                <a:solidFill>
                  <a:srgbClr val="105193"/>
                </a:solidFill>
                <a:latin typeface="Century Gothic" panose="020B0502020202020204" pitchFamily="34" charset="0"/>
              </a:rPr>
              <a:t>VENUES  </a:t>
            </a:r>
            <a:r>
              <a:rPr lang="en-US" sz="2000" dirty="0" smtClean="0">
                <a:solidFill>
                  <a:srgbClr val="105193"/>
                </a:solidFill>
                <a:latin typeface="Century Gothic" panose="020B0502020202020204" pitchFamily="34" charset="0"/>
              </a:rPr>
              <a:t>      </a:t>
            </a:r>
          </a:p>
          <a:p>
            <a:endParaRPr lang="en-US" sz="2000" dirty="0">
              <a:solidFill>
                <a:srgbClr val="105193"/>
              </a:solidFill>
              <a:latin typeface="Century Gothic" panose="020B0502020202020204" pitchFamily="34" charset="0"/>
            </a:endParaRPr>
          </a:p>
          <a:p>
            <a:r>
              <a:rPr lang="en-US" sz="2000" u="sng" dirty="0" smtClean="0">
                <a:solidFill>
                  <a:srgbClr val="105193"/>
                </a:solidFill>
                <a:latin typeface="Century Gothic" panose="020B0502020202020204" pitchFamily="34" charset="0"/>
              </a:rPr>
              <a:t>TRANSPORTATION</a:t>
            </a:r>
          </a:p>
          <a:p>
            <a:endParaRPr lang="en-US" sz="2000" u="sng" dirty="0" smtClean="0">
              <a:solidFill>
                <a:srgbClr val="105193"/>
              </a:solidFill>
              <a:latin typeface="Century Gothic" panose="020B0502020202020204" pitchFamily="34" charset="0"/>
            </a:endParaRPr>
          </a:p>
          <a:p>
            <a:r>
              <a:rPr lang="en-US" sz="2000" u="sng" dirty="0" smtClean="0">
                <a:solidFill>
                  <a:srgbClr val="105193"/>
                </a:solidFill>
                <a:latin typeface="Century Gothic" panose="020B0502020202020204" pitchFamily="34" charset="0"/>
              </a:rPr>
              <a:t>AUDIOVISUAL   </a:t>
            </a:r>
            <a:r>
              <a:rPr lang="en-US" sz="2000" dirty="0" smtClean="0">
                <a:solidFill>
                  <a:srgbClr val="105193"/>
                </a:solidFill>
              </a:rPr>
              <a:t> </a:t>
            </a:r>
          </a:p>
          <a:p>
            <a:endParaRPr lang="en-US" sz="2000" dirty="0">
              <a:solidFill>
                <a:srgbClr val="105193"/>
              </a:solidFill>
            </a:endParaRPr>
          </a:p>
          <a:p>
            <a:r>
              <a:rPr lang="en-US" sz="2000" u="sng" dirty="0" smtClean="0">
                <a:solidFill>
                  <a:srgbClr val="105193"/>
                </a:solidFill>
                <a:latin typeface="Century Gothic" panose="020B0502020202020204" pitchFamily="34" charset="0"/>
              </a:rPr>
              <a:t>BRANDING</a:t>
            </a:r>
          </a:p>
          <a:p>
            <a:endParaRPr lang="en-US" sz="2000" u="sng" dirty="0">
              <a:solidFill>
                <a:srgbClr val="105193"/>
              </a:solidFill>
              <a:latin typeface="Century Gothic" panose="020B0502020202020204" pitchFamily="34" charset="0"/>
            </a:endParaRPr>
          </a:p>
          <a:p>
            <a:r>
              <a:rPr lang="en-US" sz="2000" u="sng" dirty="0" smtClean="0">
                <a:solidFill>
                  <a:srgbClr val="105193"/>
                </a:solidFill>
                <a:latin typeface="Century Gothic" panose="020B0502020202020204" pitchFamily="34" charset="0"/>
              </a:rPr>
              <a:t>GIFTS  </a:t>
            </a:r>
            <a:r>
              <a:rPr lang="en-US" sz="2000" dirty="0" smtClean="0">
                <a:solidFill>
                  <a:srgbClr val="105193"/>
                </a:solidFill>
              </a:rPr>
              <a:t>         </a:t>
            </a:r>
          </a:p>
          <a:p>
            <a:r>
              <a:rPr lang="en-US" sz="2000" dirty="0" smtClean="0">
                <a:solidFill>
                  <a:srgbClr val="105193"/>
                </a:solidFill>
              </a:rPr>
              <a:t> </a:t>
            </a:r>
            <a:endParaRPr lang="el-GR" sz="2000" dirty="0">
              <a:solidFill>
                <a:srgbClr val="1051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48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24</a:t>
            </a:fld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" y="0"/>
            <a:ext cx="10693958" cy="7560152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310447"/>
              </p:ext>
            </p:extLst>
          </p:nvPr>
        </p:nvGraphicFramePr>
        <p:xfrm>
          <a:off x="738188" y="1620391"/>
          <a:ext cx="9292049" cy="504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7447"/>
                <a:gridCol w="7404602"/>
              </a:tblGrid>
              <a:tr h="720080">
                <a:tc>
                  <a:txBody>
                    <a:bodyPr/>
                    <a:lstStyle/>
                    <a:p>
                      <a:pPr algn="just"/>
                      <a:r>
                        <a:rPr lang="en-US" sz="1800" b="0" dirty="0" smtClean="0">
                          <a:latin typeface="Century Gothic" panose="020B0502020202020204" pitchFamily="34" charset="0"/>
                        </a:rPr>
                        <a:t>PAGE</a:t>
                      </a:r>
                      <a:endParaRPr lang="el-GR" sz="18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 smtClean="0">
                          <a:latin typeface="Century Gothic" panose="020B0502020202020204" pitchFamily="34" charset="0"/>
                        </a:rPr>
                        <a:t>SERVICE</a:t>
                      </a:r>
                      <a:endParaRPr lang="el-GR" sz="18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72008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rgbClr val="105192"/>
                          </a:solidFill>
                          <a:latin typeface="Century Gothic" panose="020B0502020202020204" pitchFamily="34" charset="0"/>
                        </a:rPr>
                        <a:t>08</a:t>
                      </a:r>
                      <a:endParaRPr lang="el-GR" sz="1600" dirty="0">
                        <a:solidFill>
                          <a:srgbClr val="10519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802020" rtl="0" eaLnBrk="1" latinLnBrk="0" hangingPunct="1"/>
                      <a:r>
                        <a:rPr lang="en-US" sz="1600" kern="1200" dirty="0" smtClean="0">
                          <a:solidFill>
                            <a:srgbClr val="105192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ACCOMMODATION</a:t>
                      </a:r>
                      <a:endParaRPr lang="el-GR" sz="1600" kern="1200" dirty="0">
                        <a:solidFill>
                          <a:srgbClr val="105192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72008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rgbClr val="105192"/>
                          </a:solidFill>
                          <a:latin typeface="Century Gothic" panose="020B0502020202020204" pitchFamily="34" charset="0"/>
                        </a:rPr>
                        <a:t>12</a:t>
                      </a:r>
                      <a:endParaRPr lang="el-GR" sz="1600" dirty="0">
                        <a:solidFill>
                          <a:srgbClr val="10519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802020" rtl="0" eaLnBrk="1" latinLnBrk="0" hangingPunct="1"/>
                      <a:r>
                        <a:rPr lang="en-US" sz="1600" kern="1200" dirty="0" smtClean="0">
                          <a:solidFill>
                            <a:srgbClr val="105192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TRANSPORTATION</a:t>
                      </a:r>
                      <a:endParaRPr lang="el-GR" sz="1600" kern="1200" dirty="0">
                        <a:solidFill>
                          <a:srgbClr val="105192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72008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rgbClr val="105192"/>
                          </a:solidFill>
                          <a:latin typeface="Century Gothic" panose="020B0502020202020204" pitchFamily="34" charset="0"/>
                        </a:rPr>
                        <a:t>16</a:t>
                      </a:r>
                      <a:endParaRPr lang="el-GR" sz="1600" dirty="0">
                        <a:solidFill>
                          <a:srgbClr val="10519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802020" rtl="0" eaLnBrk="1" latinLnBrk="0" hangingPunct="1"/>
                      <a:r>
                        <a:rPr lang="en-US" sz="1600" kern="1200" dirty="0" smtClean="0">
                          <a:solidFill>
                            <a:srgbClr val="105192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VENUES</a:t>
                      </a:r>
                      <a:endParaRPr lang="el-GR" sz="1600" kern="1200" dirty="0">
                        <a:solidFill>
                          <a:srgbClr val="105192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72008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rgbClr val="105192"/>
                          </a:solidFill>
                          <a:latin typeface="Century Gothic" panose="020B0502020202020204" pitchFamily="34" charset="0"/>
                        </a:rPr>
                        <a:t>20</a:t>
                      </a:r>
                      <a:endParaRPr lang="el-GR" sz="1600" dirty="0">
                        <a:solidFill>
                          <a:srgbClr val="10519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802020" rtl="0" eaLnBrk="1" latinLnBrk="0" hangingPunct="1"/>
                      <a:r>
                        <a:rPr lang="en-US" sz="1600" kern="1200" dirty="0" smtClean="0">
                          <a:solidFill>
                            <a:srgbClr val="105192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GIFTS</a:t>
                      </a:r>
                      <a:endParaRPr lang="el-GR" sz="1600" kern="1200" dirty="0">
                        <a:solidFill>
                          <a:srgbClr val="105192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72008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rgbClr val="105192"/>
                          </a:solidFill>
                          <a:latin typeface="Century Gothic" panose="020B0502020202020204" pitchFamily="34" charset="0"/>
                        </a:rPr>
                        <a:t>25</a:t>
                      </a:r>
                      <a:endParaRPr lang="el-GR" sz="1600" dirty="0">
                        <a:solidFill>
                          <a:srgbClr val="10519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802020" rtl="0" eaLnBrk="1" latinLnBrk="0" hangingPunct="1"/>
                      <a:r>
                        <a:rPr lang="en-US" sz="1600" kern="1200" dirty="0" smtClean="0">
                          <a:solidFill>
                            <a:srgbClr val="105192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BRANDING</a:t>
                      </a:r>
                      <a:endParaRPr lang="el-GR" sz="1600" kern="1200" dirty="0">
                        <a:solidFill>
                          <a:srgbClr val="105192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72008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rgbClr val="105192"/>
                          </a:solidFill>
                          <a:latin typeface="Century Gothic" panose="020B0502020202020204" pitchFamily="34" charset="0"/>
                        </a:rPr>
                        <a:t>30</a:t>
                      </a:r>
                      <a:endParaRPr lang="el-GR" sz="1600" dirty="0">
                        <a:solidFill>
                          <a:srgbClr val="10519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802020" rtl="0" eaLnBrk="1" latinLnBrk="0" hangingPunct="1"/>
                      <a:r>
                        <a:rPr lang="en-US" sz="1600" kern="1200" dirty="0" smtClean="0">
                          <a:solidFill>
                            <a:srgbClr val="105192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OUR CLIENTS</a:t>
                      </a:r>
                      <a:endParaRPr lang="el-GR" sz="1600" kern="1200" dirty="0">
                        <a:solidFill>
                          <a:srgbClr val="105192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051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25</a:t>
            </a:fld>
            <a:endParaRPr lang="el-G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2892" cy="75593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71215" y="1316964"/>
            <a:ext cx="752129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solidFill>
                  <a:srgbClr val="10519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08</a:t>
            </a:r>
            <a:endParaRPr lang="en-US" sz="4000" b="0" cap="none" spc="0" dirty="0">
              <a:ln w="0"/>
              <a:solidFill>
                <a:srgbClr val="10519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en-US" sz="4000" b="0" cap="none" spc="0" dirty="0">
                <a:ln w="0"/>
                <a:solidFill>
                  <a:srgbClr val="10519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10</a:t>
            </a:r>
          </a:p>
          <a:p>
            <a:pPr algn="ctr"/>
            <a:r>
              <a:rPr lang="en-US" sz="4000" b="0" cap="none" spc="0" dirty="0" smtClean="0">
                <a:ln w="0"/>
                <a:solidFill>
                  <a:srgbClr val="10519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16</a:t>
            </a:r>
            <a:endParaRPr lang="en-US" sz="4000" b="0" cap="none" spc="0" dirty="0">
              <a:ln w="0"/>
              <a:solidFill>
                <a:srgbClr val="10519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en-US" sz="4000" b="0" cap="none" spc="0" dirty="0">
                <a:ln w="0"/>
                <a:solidFill>
                  <a:srgbClr val="10519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20</a:t>
            </a:r>
          </a:p>
          <a:p>
            <a:pPr algn="ctr"/>
            <a:r>
              <a:rPr lang="en-US" sz="4000" b="0" cap="none" spc="0" dirty="0" smtClean="0">
                <a:ln w="0"/>
                <a:solidFill>
                  <a:srgbClr val="10519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24</a:t>
            </a:r>
          </a:p>
          <a:p>
            <a:pPr algn="ctr"/>
            <a:r>
              <a:rPr lang="en-US" sz="4000" b="0" cap="none" spc="0" dirty="0" smtClean="0">
                <a:ln w="0"/>
                <a:solidFill>
                  <a:srgbClr val="10519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28</a:t>
            </a:r>
          </a:p>
          <a:p>
            <a:pPr algn="ctr"/>
            <a:r>
              <a:rPr lang="en-US" sz="4000" dirty="0" smtClean="0">
                <a:ln w="0"/>
                <a:solidFill>
                  <a:srgbClr val="10519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30</a:t>
            </a:r>
            <a:endParaRPr lang="el-GR" sz="4800" b="0" cap="none" spc="0" dirty="0">
              <a:ln w="0"/>
              <a:solidFill>
                <a:srgbClr val="10519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47326" y="1476375"/>
            <a:ext cx="74921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rgbClr val="105193"/>
                </a:solidFill>
                <a:latin typeface="Century Gothic" panose="020B0502020202020204" pitchFamily="34" charset="0"/>
              </a:rPr>
              <a:t>ACCOMMODATION  </a:t>
            </a:r>
          </a:p>
          <a:p>
            <a:endParaRPr lang="en-US" sz="2000" u="sng" dirty="0" smtClean="0">
              <a:solidFill>
                <a:srgbClr val="105193"/>
              </a:solidFill>
              <a:latin typeface="Century Gothic" panose="020B0502020202020204" pitchFamily="34" charset="0"/>
            </a:endParaRPr>
          </a:p>
          <a:p>
            <a:r>
              <a:rPr lang="en-US" sz="2000" u="sng" dirty="0" smtClean="0">
                <a:solidFill>
                  <a:srgbClr val="105193"/>
                </a:solidFill>
                <a:latin typeface="Century Gothic" panose="020B0502020202020204" pitchFamily="34" charset="0"/>
              </a:rPr>
              <a:t>RESTAURANTS  </a:t>
            </a:r>
            <a:r>
              <a:rPr lang="en-US" sz="2000" dirty="0" smtClean="0">
                <a:solidFill>
                  <a:srgbClr val="105193"/>
                </a:solidFill>
                <a:latin typeface="Century Gothic" panose="020B0502020202020204" pitchFamily="34" charset="0"/>
              </a:rPr>
              <a:t>           </a:t>
            </a:r>
          </a:p>
          <a:p>
            <a:endParaRPr lang="en-US" sz="2000" dirty="0">
              <a:solidFill>
                <a:srgbClr val="105193"/>
              </a:solidFill>
              <a:latin typeface="Century Gothic" panose="020B0502020202020204" pitchFamily="34" charset="0"/>
            </a:endParaRPr>
          </a:p>
          <a:p>
            <a:r>
              <a:rPr lang="en-US" sz="2000" u="sng" dirty="0" smtClean="0">
                <a:solidFill>
                  <a:srgbClr val="105193"/>
                </a:solidFill>
                <a:latin typeface="Century Gothic" panose="020B0502020202020204" pitchFamily="34" charset="0"/>
              </a:rPr>
              <a:t>VENUES  </a:t>
            </a:r>
            <a:r>
              <a:rPr lang="en-US" sz="2000" dirty="0" smtClean="0">
                <a:solidFill>
                  <a:srgbClr val="105193"/>
                </a:solidFill>
                <a:latin typeface="Century Gothic" panose="020B0502020202020204" pitchFamily="34" charset="0"/>
              </a:rPr>
              <a:t>      </a:t>
            </a:r>
          </a:p>
          <a:p>
            <a:endParaRPr lang="en-US" sz="2000" dirty="0">
              <a:solidFill>
                <a:srgbClr val="105193"/>
              </a:solidFill>
              <a:latin typeface="Century Gothic" panose="020B0502020202020204" pitchFamily="34" charset="0"/>
            </a:endParaRPr>
          </a:p>
          <a:p>
            <a:r>
              <a:rPr lang="en-US" sz="2000" u="sng" dirty="0" smtClean="0">
                <a:solidFill>
                  <a:srgbClr val="105193"/>
                </a:solidFill>
                <a:latin typeface="Century Gothic" panose="020B0502020202020204" pitchFamily="34" charset="0"/>
              </a:rPr>
              <a:t>TRANSPORTATION</a:t>
            </a:r>
          </a:p>
          <a:p>
            <a:endParaRPr lang="en-US" sz="2000" u="sng" dirty="0" smtClean="0">
              <a:solidFill>
                <a:srgbClr val="105193"/>
              </a:solidFill>
              <a:latin typeface="Century Gothic" panose="020B0502020202020204" pitchFamily="34" charset="0"/>
            </a:endParaRPr>
          </a:p>
          <a:p>
            <a:r>
              <a:rPr lang="en-US" sz="2000" u="sng" dirty="0" smtClean="0">
                <a:solidFill>
                  <a:srgbClr val="105193"/>
                </a:solidFill>
                <a:latin typeface="Century Gothic" panose="020B0502020202020204" pitchFamily="34" charset="0"/>
              </a:rPr>
              <a:t>AUDIOVISUAL   </a:t>
            </a:r>
            <a:r>
              <a:rPr lang="en-US" sz="2000" dirty="0" smtClean="0">
                <a:solidFill>
                  <a:srgbClr val="105193"/>
                </a:solidFill>
              </a:rPr>
              <a:t> </a:t>
            </a:r>
          </a:p>
          <a:p>
            <a:endParaRPr lang="en-US" sz="2000" dirty="0">
              <a:solidFill>
                <a:srgbClr val="105193"/>
              </a:solidFill>
            </a:endParaRPr>
          </a:p>
          <a:p>
            <a:r>
              <a:rPr lang="en-US" sz="2000" u="sng" dirty="0" smtClean="0">
                <a:solidFill>
                  <a:srgbClr val="105193"/>
                </a:solidFill>
                <a:latin typeface="Century Gothic" panose="020B0502020202020204" pitchFamily="34" charset="0"/>
              </a:rPr>
              <a:t>BRANDING</a:t>
            </a:r>
          </a:p>
          <a:p>
            <a:endParaRPr lang="en-US" sz="2000" u="sng" dirty="0">
              <a:solidFill>
                <a:srgbClr val="105193"/>
              </a:solidFill>
              <a:latin typeface="Century Gothic" panose="020B0502020202020204" pitchFamily="34" charset="0"/>
            </a:endParaRPr>
          </a:p>
          <a:p>
            <a:r>
              <a:rPr lang="en-US" sz="2000" u="sng" dirty="0" smtClean="0">
                <a:solidFill>
                  <a:srgbClr val="105193"/>
                </a:solidFill>
                <a:latin typeface="Century Gothic" panose="020B0502020202020204" pitchFamily="34" charset="0"/>
              </a:rPr>
              <a:t>GIFTS  </a:t>
            </a:r>
            <a:r>
              <a:rPr lang="en-US" sz="2000" dirty="0" smtClean="0">
                <a:solidFill>
                  <a:srgbClr val="105193"/>
                </a:solidFill>
              </a:rPr>
              <a:t>         </a:t>
            </a:r>
          </a:p>
          <a:p>
            <a:r>
              <a:rPr lang="en-US" sz="2000" dirty="0" smtClean="0">
                <a:solidFill>
                  <a:srgbClr val="105193"/>
                </a:solidFill>
              </a:rPr>
              <a:t> </a:t>
            </a:r>
            <a:endParaRPr lang="el-GR" sz="2000" dirty="0">
              <a:solidFill>
                <a:srgbClr val="1051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79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26</a:t>
            </a:fld>
            <a:endParaRPr lang="el-G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2892" cy="75593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58821" y="4197284"/>
            <a:ext cx="75212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solidFill>
                  <a:srgbClr val="10519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08</a:t>
            </a:r>
            <a:endParaRPr lang="en-US" sz="4000" b="0" cap="none" spc="0" dirty="0">
              <a:ln w="0"/>
              <a:solidFill>
                <a:srgbClr val="10519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en-US" sz="4000" b="0" cap="none" spc="0" dirty="0">
                <a:ln w="0"/>
                <a:solidFill>
                  <a:srgbClr val="10519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10</a:t>
            </a:r>
          </a:p>
          <a:p>
            <a:pPr algn="ctr"/>
            <a:r>
              <a:rPr lang="en-US" sz="4000" b="0" cap="none" spc="0" dirty="0" smtClean="0">
                <a:ln w="0"/>
                <a:solidFill>
                  <a:srgbClr val="10519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16</a:t>
            </a:r>
            <a:endParaRPr lang="en-US" sz="4000" b="0" cap="none" spc="0" dirty="0">
              <a:ln w="0"/>
              <a:solidFill>
                <a:srgbClr val="10519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34932" y="4356695"/>
            <a:ext cx="74921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rgbClr val="105193"/>
                </a:solidFill>
                <a:latin typeface="Century Gothic" panose="020B0502020202020204" pitchFamily="34" charset="0"/>
              </a:rPr>
              <a:t>ACCOMMODATION  </a:t>
            </a:r>
          </a:p>
          <a:p>
            <a:endParaRPr lang="en-US" sz="2000" u="sng" dirty="0" smtClean="0">
              <a:solidFill>
                <a:srgbClr val="105193"/>
              </a:solidFill>
              <a:latin typeface="Century Gothic" panose="020B0502020202020204" pitchFamily="34" charset="0"/>
            </a:endParaRPr>
          </a:p>
          <a:p>
            <a:r>
              <a:rPr lang="en-US" sz="2000" u="sng" dirty="0" smtClean="0">
                <a:solidFill>
                  <a:srgbClr val="105193"/>
                </a:solidFill>
                <a:latin typeface="Century Gothic" panose="020B0502020202020204" pitchFamily="34" charset="0"/>
              </a:rPr>
              <a:t>RESTAURANTS  </a:t>
            </a:r>
            <a:r>
              <a:rPr lang="en-US" sz="2000" dirty="0" smtClean="0">
                <a:solidFill>
                  <a:srgbClr val="105193"/>
                </a:solidFill>
                <a:latin typeface="Century Gothic" panose="020B0502020202020204" pitchFamily="34" charset="0"/>
              </a:rPr>
              <a:t>           </a:t>
            </a:r>
          </a:p>
          <a:p>
            <a:endParaRPr lang="en-US" sz="2000" dirty="0">
              <a:solidFill>
                <a:srgbClr val="105193"/>
              </a:solidFill>
              <a:latin typeface="Century Gothic" panose="020B0502020202020204" pitchFamily="34" charset="0"/>
            </a:endParaRPr>
          </a:p>
          <a:p>
            <a:r>
              <a:rPr lang="en-US" sz="2000" u="sng" dirty="0" smtClean="0">
                <a:solidFill>
                  <a:srgbClr val="105193"/>
                </a:solidFill>
                <a:latin typeface="Century Gothic" panose="020B0502020202020204" pitchFamily="34" charset="0"/>
              </a:rPr>
              <a:t>VENUES  </a:t>
            </a:r>
            <a:r>
              <a:rPr lang="en-US" sz="2000" dirty="0" smtClean="0">
                <a:solidFill>
                  <a:srgbClr val="105193"/>
                </a:solidFill>
                <a:latin typeface="Century Gothic" panose="020B0502020202020204" pitchFamily="34" charset="0"/>
              </a:rPr>
              <a:t>      </a:t>
            </a:r>
          </a:p>
          <a:p>
            <a:r>
              <a:rPr lang="en-US" sz="2000" dirty="0" smtClean="0">
                <a:solidFill>
                  <a:srgbClr val="105193"/>
                </a:solidFill>
              </a:rPr>
              <a:t>    </a:t>
            </a:r>
          </a:p>
          <a:p>
            <a:r>
              <a:rPr lang="en-US" sz="2000" dirty="0" smtClean="0">
                <a:solidFill>
                  <a:srgbClr val="105193"/>
                </a:solidFill>
              </a:rPr>
              <a:t> </a:t>
            </a:r>
            <a:endParaRPr lang="el-GR" sz="2000" dirty="0">
              <a:solidFill>
                <a:srgbClr val="1051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08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27</a:t>
            </a:fld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28</a:t>
            </a:fld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8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29</a:t>
            </a:fld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3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116" y="828303"/>
            <a:ext cx="936104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PROPOSAL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70943" y="1011608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105193"/>
                </a:solidFill>
                <a:latin typeface="Century Gothic" panose="020B0502020202020204" pitchFamily="34" charset="0"/>
              </a:rPr>
              <a:t>CRETE,GREECE</a:t>
            </a:r>
            <a:endParaRPr lang="el-GR" sz="2800" dirty="0">
              <a:solidFill>
                <a:srgbClr val="105193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9128" y="1548383"/>
            <a:ext cx="3118172" cy="43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SEPTEMBER 6-23 2016</a:t>
            </a:r>
            <a:endParaRPr lang="el-GR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79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083004" y="7194488"/>
            <a:ext cx="2495127" cy="402567"/>
          </a:xfrm>
        </p:spPr>
        <p:txBody>
          <a:bodyPr/>
          <a:lstStyle/>
          <a:p>
            <a:fld id="{3DF53439-851E-44AD-84B1-B6BFC3D0C743}" type="slidenum">
              <a:rPr lang="el-GR" smtClean="0"/>
              <a:t>30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3639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31</a:t>
            </a:fld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"/>
            <a:ext cx="10693400" cy="755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6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32</a:t>
            </a:fld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695529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4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33</a:t>
            </a:fld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2892" cy="755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7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34</a:t>
            </a:fld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2892" cy="755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8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35</a:t>
            </a:fld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6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36</a:t>
            </a:fld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17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37</a:t>
            </a:fld>
            <a:endParaRPr lang="el-G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1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38</a:t>
            </a:fld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39</a:t>
            </a:fld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7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116" y="828303"/>
            <a:ext cx="936104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PROPOSAL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46900" y="1011608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105193"/>
                </a:solidFill>
                <a:latin typeface="Century Gothic" panose="020B0502020202020204" pitchFamily="34" charset="0"/>
              </a:rPr>
              <a:t>COSTA NAVARINO</a:t>
            </a:r>
            <a:endParaRPr lang="el-GR" sz="2800" dirty="0">
              <a:solidFill>
                <a:srgbClr val="105193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68383" y="1550998"/>
            <a:ext cx="3118172" cy="43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SEPTEMBER 6-23 2016</a:t>
            </a:r>
            <a:endParaRPr lang="el-GR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26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40</a:t>
            </a:fld>
            <a:endParaRPr lang="el-G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3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41</a:t>
            </a:fld>
            <a:endParaRPr lang="el-G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9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42</a:t>
            </a:fld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9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43</a:t>
            </a:fld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5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44</a:t>
            </a:fld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1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45</a:t>
            </a:fld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46</a:t>
            </a:fld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6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47</a:t>
            </a:fld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9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48</a:t>
            </a:fld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4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49</a:t>
            </a:fld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116" y="828303"/>
            <a:ext cx="936104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PROPOSAL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33356" y="1011608"/>
            <a:ext cx="2393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105193"/>
                </a:solidFill>
                <a:latin typeface="Century Gothic" panose="020B0502020202020204" pitchFamily="34" charset="0"/>
              </a:rPr>
              <a:t>MYKONOS</a:t>
            </a:r>
            <a:endParaRPr lang="el-GR" sz="2800" dirty="0">
              <a:solidFill>
                <a:srgbClr val="105193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9128" y="1548383"/>
            <a:ext cx="3118172" cy="43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SEPTEMBER 6-23 2016</a:t>
            </a:r>
            <a:endParaRPr lang="el-GR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75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50</a:t>
            </a:fld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5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51</a:t>
            </a:fld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2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52</a:t>
            </a:fld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1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53</a:t>
            </a:fld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6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54</a:t>
            </a:fld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55</a:t>
            </a:fld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56</a:t>
            </a:fld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9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57</a:t>
            </a:fld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7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58</a:t>
            </a:fld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5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59</a:t>
            </a:fld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59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2892" cy="75593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116" y="828303"/>
            <a:ext cx="936104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PROPOSAL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33356" y="1011608"/>
            <a:ext cx="2393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105193"/>
                </a:solidFill>
                <a:latin typeface="Century Gothic" panose="020B0502020202020204" pitchFamily="34" charset="0"/>
              </a:rPr>
              <a:t>SANTORINI</a:t>
            </a:r>
            <a:endParaRPr lang="el-GR" sz="2800" dirty="0">
              <a:solidFill>
                <a:srgbClr val="105193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9128" y="1548383"/>
            <a:ext cx="3118172" cy="43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SEPTEMBER 6-23 2016</a:t>
            </a:r>
            <a:endParaRPr lang="el-GR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70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60</a:t>
            </a:fld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6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61</a:t>
            </a:fld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2892" cy="755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1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62</a:t>
            </a:fld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63</a:t>
            </a:fld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2892" cy="755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0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64</a:t>
            </a:fld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-24289"/>
            <a:ext cx="10693958" cy="75601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87750" y="2196455"/>
            <a:ext cx="145103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 smtClean="0">
                <a:solidFill>
                  <a:srgbClr val="105193"/>
                </a:solidFill>
                <a:latin typeface="Century Gothic" panose="020B0502020202020204" pitchFamily="34" charset="0"/>
              </a:rPr>
              <a:t>DAY </a:t>
            </a:r>
            <a:r>
              <a:rPr lang="en-US" sz="3400" dirty="0">
                <a:solidFill>
                  <a:srgbClr val="105193"/>
                </a:solidFill>
                <a:latin typeface="Century Gothic" panose="020B0502020202020204" pitchFamily="34" charset="0"/>
              </a:rPr>
              <a:t>1</a:t>
            </a:r>
            <a:endParaRPr lang="el-GR" sz="3400" dirty="0">
              <a:solidFill>
                <a:srgbClr val="105193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74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65</a:t>
            </a:fld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66</a:t>
            </a:fld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67</a:t>
            </a:fld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2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68</a:t>
            </a:fld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9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69</a:t>
            </a:fld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7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2892" cy="75593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116" y="828303"/>
            <a:ext cx="93610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PROPOSAL </a:t>
            </a:r>
          </a:p>
          <a:p>
            <a:r>
              <a:rPr lang="en-US" sz="35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ENTERTAINMENT</a:t>
            </a:r>
            <a:endParaRPr lang="el-GR" sz="35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70943" y="1011608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105193"/>
                </a:solidFill>
                <a:latin typeface="Century Gothic" panose="020B0502020202020204" pitchFamily="34" charset="0"/>
              </a:rPr>
              <a:t>ATHENS,GREECE</a:t>
            </a:r>
            <a:endParaRPr lang="el-GR" sz="2800" dirty="0">
              <a:solidFill>
                <a:srgbClr val="105193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9128" y="1548383"/>
            <a:ext cx="3118172" cy="43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SEPTEMBER 6-23 2016</a:t>
            </a:r>
            <a:endParaRPr lang="el-GR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71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70</a:t>
            </a:fld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1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71</a:t>
            </a:fld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2892" cy="755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18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72</a:t>
            </a:fld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6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pPr/>
              <a:t>73</a:t>
            </a:fld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2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0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9</a:t>
            </a:fld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1111"/>
            <a:ext cx="10693958" cy="7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9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6230</TotalTime>
  <Words>175</Words>
  <Application>Microsoft Office PowerPoint</Application>
  <PresentationFormat>Custom</PresentationFormat>
  <Paragraphs>174</Paragraphs>
  <Slides>73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8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Angela</dc:creator>
  <cp:lastModifiedBy>Nafsika</cp:lastModifiedBy>
  <cp:revision>301</cp:revision>
  <dcterms:created xsi:type="dcterms:W3CDTF">2015-07-30T10:29:34Z</dcterms:created>
  <dcterms:modified xsi:type="dcterms:W3CDTF">2016-03-03T13:31:07Z</dcterms:modified>
</cp:coreProperties>
</file>